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3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k.com/away.php?to=http%3A%2F%2Fmosoblgaz.ru&amp;post=-82053713_34063&amp;cc_key=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251520"/>
            <a:ext cx="5722962" cy="302433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3707903"/>
            <a:ext cx="4800600" cy="460851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/>
              <a:t>Категорически запрещено заделывать наглухо в стену газопровод с отключающим устройством. В таком коробе нет доступа для осмотра и техобслуживания, следовательно, возникает высокая вероятность взрывоопасной ситуации.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Кроме этого, также запрещено: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вносить изменения в конструкцию газовых приборов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изменять устройство дымовых и вентиляционных систем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заклеивать вентиляционные каналы, замуровывать или заклеивать «карманы» и люки, предназначенные для чистки дымоходов.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Также будьте осторожны и никогда не используйте помещения для сна и отдыха, где установлены газовые приборы.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Своевременное техническое обслуживание газового оборудования специализированной организацией – залог безопасности.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Подать заявку на заключение договора с </a:t>
            </a:r>
            <a:r>
              <a:rPr lang="ru-RU" dirty="0" err="1"/>
              <a:t>Мособлгазом</a:t>
            </a:r>
            <a:r>
              <a:rPr lang="ru-RU" dirty="0"/>
              <a:t> можно в Личном кабинете на сайте </a:t>
            </a:r>
            <a:r>
              <a:rPr lang="ru-RU" u="sng" dirty="0">
                <a:hlinkClick r:id="rId2"/>
              </a:rPr>
              <a:t>mosoblgaz.ru</a:t>
            </a:r>
            <a:r>
              <a:rPr lang="ru-RU" dirty="0"/>
              <a:t>, по бесплатной горячей линии 8 800-200-24-09 или в любой районной эксплуатационной службе предприятия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778" y="443543"/>
            <a:ext cx="4158463" cy="268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2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Курзина Галина Сергеевна</dc:creator>
  <cp:lastModifiedBy>Курзина Галина Сергеевна</cp:lastModifiedBy>
  <cp:revision>2</cp:revision>
  <cp:lastPrinted>2020-08-24T06:12:32Z</cp:lastPrinted>
  <dcterms:created xsi:type="dcterms:W3CDTF">2020-08-24T06:01:02Z</dcterms:created>
  <dcterms:modified xsi:type="dcterms:W3CDTF">2020-08-24T06:35:27Z</dcterms:modified>
</cp:coreProperties>
</file>